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546056"/>
        </a:solidFill>
        <a:effectLst/>
        <a:uFillTx/>
        <a:latin typeface="Palatino"/>
        <a:ea typeface="Palatino"/>
        <a:cs typeface="Palatino"/>
        <a:sym typeface="Palatino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546056"/>
        </a:solidFill>
        <a:effectLst/>
        <a:uFillTx/>
        <a:latin typeface="Palatino"/>
        <a:ea typeface="Palatino"/>
        <a:cs typeface="Palatino"/>
        <a:sym typeface="Palatino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546056"/>
        </a:solidFill>
        <a:effectLst/>
        <a:uFillTx/>
        <a:latin typeface="Palatino"/>
        <a:ea typeface="Palatino"/>
        <a:cs typeface="Palatino"/>
        <a:sym typeface="Palatino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546056"/>
        </a:solidFill>
        <a:effectLst/>
        <a:uFillTx/>
        <a:latin typeface="Palatino"/>
        <a:ea typeface="Palatino"/>
        <a:cs typeface="Palatino"/>
        <a:sym typeface="Palatino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546056"/>
        </a:solidFill>
        <a:effectLst/>
        <a:uFillTx/>
        <a:latin typeface="Palatino"/>
        <a:ea typeface="Palatino"/>
        <a:cs typeface="Palatino"/>
        <a:sym typeface="Palatino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546056"/>
        </a:solidFill>
        <a:effectLst/>
        <a:uFillTx/>
        <a:latin typeface="Palatino"/>
        <a:ea typeface="Palatino"/>
        <a:cs typeface="Palatino"/>
        <a:sym typeface="Palatino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546056"/>
        </a:solidFill>
        <a:effectLst/>
        <a:uFillTx/>
        <a:latin typeface="Palatino"/>
        <a:ea typeface="Palatino"/>
        <a:cs typeface="Palatino"/>
        <a:sym typeface="Palatino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546056"/>
        </a:solidFill>
        <a:effectLst/>
        <a:uFillTx/>
        <a:latin typeface="Palatino"/>
        <a:ea typeface="Palatino"/>
        <a:cs typeface="Palatino"/>
        <a:sym typeface="Palatino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546056"/>
        </a:solidFill>
        <a:effectLst/>
        <a:uFillTx/>
        <a:latin typeface="Palatino"/>
        <a:ea typeface="Palatino"/>
        <a:cs typeface="Palatino"/>
        <a:sym typeface="Palatino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546056"/>
      </a:tcTxStyle>
      <a:tcStyle>
        <a:tcBdr>
          <a:left>
            <a:ln w="12700" cap="flat">
              <a:solidFill>
                <a:srgbClr val="600C52"/>
              </a:solidFill>
              <a:prstDash val="solid"/>
              <a:round/>
            </a:ln>
          </a:left>
          <a:right>
            <a:ln w="12700" cap="flat">
              <a:solidFill>
                <a:srgbClr val="600C52"/>
              </a:solidFill>
              <a:prstDash val="solid"/>
              <a:round/>
            </a:ln>
          </a:right>
          <a:top>
            <a:ln w="12700" cap="flat">
              <a:solidFill>
                <a:srgbClr val="600C52"/>
              </a:solidFill>
              <a:prstDash val="solid"/>
              <a:round/>
            </a:ln>
          </a:top>
          <a:bottom>
            <a:ln w="12700" cap="flat">
              <a:solidFill>
                <a:srgbClr val="600C52"/>
              </a:solidFill>
              <a:prstDash val="solid"/>
              <a:round/>
            </a:ln>
          </a:bottom>
          <a:insideH>
            <a:ln w="12700" cap="flat">
              <a:solidFill>
                <a:srgbClr val="600C52"/>
              </a:solidFill>
              <a:prstDash val="solid"/>
              <a:round/>
            </a:ln>
          </a:insideH>
          <a:insideV>
            <a:ln w="12700" cap="flat">
              <a:solidFill>
                <a:srgbClr val="600C52"/>
              </a:solidFill>
              <a:prstDash val="solid"/>
              <a:round/>
            </a:ln>
          </a:insideV>
        </a:tcBdr>
        <a:fill>
          <a:solidFill>
            <a:srgbClr val="D2DBEB"/>
          </a:solidFill>
        </a:fill>
      </a:tcStyle>
    </a:wholeTbl>
    <a:band2H>
      <a:tcTxStyle/>
      <a:tcStyle>
        <a:tcBdr/>
        <a:fill>
          <a:solidFill>
            <a:srgbClr val="EAEEF5"/>
          </a:solidFill>
        </a:fill>
      </a:tcStyle>
    </a:band2H>
    <a:firstCol>
      <a:tcTxStyle b="on" i="off">
        <a:font>
          <a:latin typeface="Palatino"/>
          <a:ea typeface="Palatino"/>
          <a:cs typeface="Palatino"/>
        </a:font>
        <a:srgbClr val="600C52"/>
      </a:tcTxStyle>
      <a:tcStyle>
        <a:tcBdr>
          <a:left>
            <a:ln w="12700" cap="flat">
              <a:solidFill>
                <a:srgbClr val="600C52"/>
              </a:solidFill>
              <a:prstDash val="solid"/>
              <a:round/>
            </a:ln>
          </a:left>
          <a:right>
            <a:ln w="12700" cap="flat">
              <a:solidFill>
                <a:srgbClr val="600C52"/>
              </a:solidFill>
              <a:prstDash val="solid"/>
              <a:round/>
            </a:ln>
          </a:right>
          <a:top>
            <a:ln w="12700" cap="flat">
              <a:solidFill>
                <a:srgbClr val="600C52"/>
              </a:solidFill>
              <a:prstDash val="solid"/>
              <a:round/>
            </a:ln>
          </a:top>
          <a:bottom>
            <a:ln w="12700" cap="flat">
              <a:solidFill>
                <a:srgbClr val="600C52"/>
              </a:solidFill>
              <a:prstDash val="solid"/>
              <a:round/>
            </a:ln>
          </a:bottom>
          <a:insideH>
            <a:ln w="12700" cap="flat">
              <a:solidFill>
                <a:srgbClr val="600C52"/>
              </a:solidFill>
              <a:prstDash val="solid"/>
              <a:round/>
            </a:ln>
          </a:insideH>
          <a:insideV>
            <a:ln w="12700" cap="flat">
              <a:solidFill>
                <a:srgbClr val="600C5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Palatino"/>
          <a:ea typeface="Palatino"/>
          <a:cs typeface="Palatino"/>
        </a:font>
        <a:srgbClr val="600C52"/>
      </a:tcTxStyle>
      <a:tcStyle>
        <a:tcBdr>
          <a:left>
            <a:ln w="12700" cap="flat">
              <a:solidFill>
                <a:srgbClr val="600C52"/>
              </a:solidFill>
              <a:prstDash val="solid"/>
              <a:round/>
            </a:ln>
          </a:left>
          <a:right>
            <a:ln w="12700" cap="flat">
              <a:solidFill>
                <a:srgbClr val="600C52"/>
              </a:solidFill>
              <a:prstDash val="solid"/>
              <a:round/>
            </a:ln>
          </a:right>
          <a:top>
            <a:ln w="38100" cap="flat">
              <a:solidFill>
                <a:srgbClr val="600C52"/>
              </a:solidFill>
              <a:prstDash val="solid"/>
              <a:round/>
            </a:ln>
          </a:top>
          <a:bottom>
            <a:ln w="12700" cap="flat">
              <a:solidFill>
                <a:srgbClr val="600C52"/>
              </a:solidFill>
              <a:prstDash val="solid"/>
              <a:round/>
            </a:ln>
          </a:bottom>
          <a:insideH>
            <a:ln w="12700" cap="flat">
              <a:solidFill>
                <a:srgbClr val="600C52"/>
              </a:solidFill>
              <a:prstDash val="solid"/>
              <a:round/>
            </a:ln>
          </a:insideH>
          <a:insideV>
            <a:ln w="12700" cap="flat">
              <a:solidFill>
                <a:srgbClr val="600C5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Palatino"/>
          <a:ea typeface="Palatino"/>
          <a:cs typeface="Palatino"/>
        </a:font>
        <a:srgbClr val="600C52"/>
      </a:tcTxStyle>
      <a:tcStyle>
        <a:tcBdr>
          <a:left>
            <a:ln w="12700" cap="flat">
              <a:solidFill>
                <a:srgbClr val="600C52"/>
              </a:solidFill>
              <a:prstDash val="solid"/>
              <a:round/>
            </a:ln>
          </a:left>
          <a:right>
            <a:ln w="12700" cap="flat">
              <a:solidFill>
                <a:srgbClr val="600C52"/>
              </a:solidFill>
              <a:prstDash val="solid"/>
              <a:round/>
            </a:ln>
          </a:right>
          <a:top>
            <a:ln w="12700" cap="flat">
              <a:solidFill>
                <a:srgbClr val="600C52"/>
              </a:solidFill>
              <a:prstDash val="solid"/>
              <a:round/>
            </a:ln>
          </a:top>
          <a:bottom>
            <a:ln w="38100" cap="flat">
              <a:solidFill>
                <a:srgbClr val="600C52"/>
              </a:solidFill>
              <a:prstDash val="solid"/>
              <a:round/>
            </a:ln>
          </a:bottom>
          <a:insideH>
            <a:ln w="12700" cap="flat">
              <a:solidFill>
                <a:srgbClr val="600C52"/>
              </a:solidFill>
              <a:prstDash val="solid"/>
              <a:round/>
            </a:ln>
          </a:insideH>
          <a:insideV>
            <a:ln w="12700" cap="flat">
              <a:solidFill>
                <a:srgbClr val="600C5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546056"/>
      </a:tcTxStyle>
      <a:tcStyle>
        <a:tcBdr>
          <a:left>
            <a:ln w="12700" cap="flat">
              <a:solidFill>
                <a:srgbClr val="600C52"/>
              </a:solidFill>
              <a:prstDash val="solid"/>
              <a:round/>
            </a:ln>
          </a:left>
          <a:right>
            <a:ln w="12700" cap="flat">
              <a:solidFill>
                <a:srgbClr val="600C52"/>
              </a:solidFill>
              <a:prstDash val="solid"/>
              <a:round/>
            </a:ln>
          </a:right>
          <a:top>
            <a:ln w="12700" cap="flat">
              <a:solidFill>
                <a:srgbClr val="600C52"/>
              </a:solidFill>
              <a:prstDash val="solid"/>
              <a:round/>
            </a:ln>
          </a:top>
          <a:bottom>
            <a:ln w="12700" cap="flat">
              <a:solidFill>
                <a:srgbClr val="600C52"/>
              </a:solidFill>
              <a:prstDash val="solid"/>
              <a:round/>
            </a:ln>
          </a:bottom>
          <a:insideH>
            <a:ln w="12700" cap="flat">
              <a:solidFill>
                <a:srgbClr val="600C52"/>
              </a:solidFill>
              <a:prstDash val="solid"/>
              <a:round/>
            </a:ln>
          </a:insideH>
          <a:insideV>
            <a:ln w="12700" cap="flat">
              <a:solidFill>
                <a:srgbClr val="600C52"/>
              </a:solidFill>
              <a:prstDash val="solid"/>
              <a:round/>
            </a:ln>
          </a:insideV>
        </a:tcBdr>
        <a:fill>
          <a:solidFill>
            <a:srgbClr val="F3E7D0"/>
          </a:solidFill>
        </a:fill>
      </a:tcStyle>
    </a:wholeTbl>
    <a:band2H>
      <a:tcTxStyle/>
      <a:tcStyle>
        <a:tcBdr/>
        <a:fill>
          <a:solidFill>
            <a:srgbClr val="F9F3E9"/>
          </a:solidFill>
        </a:fill>
      </a:tcStyle>
    </a:band2H>
    <a:firstCol>
      <a:tcTxStyle b="on" i="off">
        <a:font>
          <a:latin typeface="Palatino"/>
          <a:ea typeface="Palatino"/>
          <a:cs typeface="Palatino"/>
        </a:font>
        <a:srgbClr val="600C52"/>
      </a:tcTxStyle>
      <a:tcStyle>
        <a:tcBdr>
          <a:left>
            <a:ln w="12700" cap="flat">
              <a:solidFill>
                <a:srgbClr val="600C52"/>
              </a:solidFill>
              <a:prstDash val="solid"/>
              <a:round/>
            </a:ln>
          </a:left>
          <a:right>
            <a:ln w="12700" cap="flat">
              <a:solidFill>
                <a:srgbClr val="600C52"/>
              </a:solidFill>
              <a:prstDash val="solid"/>
              <a:round/>
            </a:ln>
          </a:right>
          <a:top>
            <a:ln w="12700" cap="flat">
              <a:solidFill>
                <a:srgbClr val="600C52"/>
              </a:solidFill>
              <a:prstDash val="solid"/>
              <a:round/>
            </a:ln>
          </a:top>
          <a:bottom>
            <a:ln w="12700" cap="flat">
              <a:solidFill>
                <a:srgbClr val="600C52"/>
              </a:solidFill>
              <a:prstDash val="solid"/>
              <a:round/>
            </a:ln>
          </a:bottom>
          <a:insideH>
            <a:ln w="12700" cap="flat">
              <a:solidFill>
                <a:srgbClr val="600C52"/>
              </a:solidFill>
              <a:prstDash val="solid"/>
              <a:round/>
            </a:ln>
          </a:insideH>
          <a:insideV>
            <a:ln w="12700" cap="flat">
              <a:solidFill>
                <a:srgbClr val="600C52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Palatino"/>
          <a:ea typeface="Palatino"/>
          <a:cs typeface="Palatino"/>
        </a:font>
        <a:srgbClr val="600C52"/>
      </a:tcTxStyle>
      <a:tcStyle>
        <a:tcBdr>
          <a:left>
            <a:ln w="12700" cap="flat">
              <a:solidFill>
                <a:srgbClr val="600C52"/>
              </a:solidFill>
              <a:prstDash val="solid"/>
              <a:round/>
            </a:ln>
          </a:left>
          <a:right>
            <a:ln w="12700" cap="flat">
              <a:solidFill>
                <a:srgbClr val="600C52"/>
              </a:solidFill>
              <a:prstDash val="solid"/>
              <a:round/>
            </a:ln>
          </a:right>
          <a:top>
            <a:ln w="38100" cap="flat">
              <a:solidFill>
                <a:srgbClr val="600C52"/>
              </a:solidFill>
              <a:prstDash val="solid"/>
              <a:round/>
            </a:ln>
          </a:top>
          <a:bottom>
            <a:ln w="12700" cap="flat">
              <a:solidFill>
                <a:srgbClr val="600C52"/>
              </a:solidFill>
              <a:prstDash val="solid"/>
              <a:round/>
            </a:ln>
          </a:bottom>
          <a:insideH>
            <a:ln w="12700" cap="flat">
              <a:solidFill>
                <a:srgbClr val="600C52"/>
              </a:solidFill>
              <a:prstDash val="solid"/>
              <a:round/>
            </a:ln>
          </a:insideH>
          <a:insideV>
            <a:ln w="12700" cap="flat">
              <a:solidFill>
                <a:srgbClr val="600C52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Palatino"/>
          <a:ea typeface="Palatino"/>
          <a:cs typeface="Palatino"/>
        </a:font>
        <a:srgbClr val="600C52"/>
      </a:tcTxStyle>
      <a:tcStyle>
        <a:tcBdr>
          <a:left>
            <a:ln w="12700" cap="flat">
              <a:solidFill>
                <a:srgbClr val="600C52"/>
              </a:solidFill>
              <a:prstDash val="solid"/>
              <a:round/>
            </a:ln>
          </a:left>
          <a:right>
            <a:ln w="12700" cap="flat">
              <a:solidFill>
                <a:srgbClr val="600C52"/>
              </a:solidFill>
              <a:prstDash val="solid"/>
              <a:round/>
            </a:ln>
          </a:right>
          <a:top>
            <a:ln w="12700" cap="flat">
              <a:solidFill>
                <a:srgbClr val="600C52"/>
              </a:solidFill>
              <a:prstDash val="solid"/>
              <a:round/>
            </a:ln>
          </a:top>
          <a:bottom>
            <a:ln w="38100" cap="flat">
              <a:solidFill>
                <a:srgbClr val="600C52"/>
              </a:solidFill>
              <a:prstDash val="solid"/>
              <a:round/>
            </a:ln>
          </a:bottom>
          <a:insideH>
            <a:ln w="12700" cap="flat">
              <a:solidFill>
                <a:srgbClr val="600C52"/>
              </a:solidFill>
              <a:prstDash val="solid"/>
              <a:round/>
            </a:ln>
          </a:insideH>
          <a:insideV>
            <a:ln w="12700" cap="flat">
              <a:solidFill>
                <a:srgbClr val="600C52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546056"/>
      </a:tcTxStyle>
      <a:tcStyle>
        <a:tcBdr>
          <a:left>
            <a:ln w="12700" cap="flat">
              <a:solidFill>
                <a:srgbClr val="600C52"/>
              </a:solidFill>
              <a:prstDash val="solid"/>
              <a:round/>
            </a:ln>
          </a:left>
          <a:right>
            <a:ln w="12700" cap="flat">
              <a:solidFill>
                <a:srgbClr val="600C52"/>
              </a:solidFill>
              <a:prstDash val="solid"/>
              <a:round/>
            </a:ln>
          </a:right>
          <a:top>
            <a:ln w="12700" cap="flat">
              <a:solidFill>
                <a:srgbClr val="600C52"/>
              </a:solidFill>
              <a:prstDash val="solid"/>
              <a:round/>
            </a:ln>
          </a:top>
          <a:bottom>
            <a:ln w="12700" cap="flat">
              <a:solidFill>
                <a:srgbClr val="600C52"/>
              </a:solidFill>
              <a:prstDash val="solid"/>
              <a:round/>
            </a:ln>
          </a:bottom>
          <a:insideH>
            <a:ln w="12700" cap="flat">
              <a:solidFill>
                <a:srgbClr val="600C52"/>
              </a:solidFill>
              <a:prstDash val="solid"/>
              <a:round/>
            </a:ln>
          </a:insideH>
          <a:insideV>
            <a:ln w="12700" cap="flat">
              <a:solidFill>
                <a:srgbClr val="600C52"/>
              </a:solidFill>
              <a:prstDash val="solid"/>
              <a:round/>
            </a:ln>
          </a:insideV>
        </a:tcBdr>
        <a:fill>
          <a:solidFill>
            <a:srgbClr val="DBD6E3"/>
          </a:solidFill>
        </a:fill>
      </a:tcStyle>
    </a:wholeTbl>
    <a:band2H>
      <a:tcTxStyle/>
      <a:tcStyle>
        <a:tcBdr/>
        <a:fill>
          <a:solidFill>
            <a:srgbClr val="EEECF2"/>
          </a:solidFill>
        </a:fill>
      </a:tcStyle>
    </a:band2H>
    <a:firstCol>
      <a:tcTxStyle b="on" i="off">
        <a:font>
          <a:latin typeface="Palatino"/>
          <a:ea typeface="Palatino"/>
          <a:cs typeface="Palatino"/>
        </a:font>
        <a:srgbClr val="600C52"/>
      </a:tcTxStyle>
      <a:tcStyle>
        <a:tcBdr>
          <a:left>
            <a:ln w="12700" cap="flat">
              <a:solidFill>
                <a:srgbClr val="600C52"/>
              </a:solidFill>
              <a:prstDash val="solid"/>
              <a:round/>
            </a:ln>
          </a:left>
          <a:right>
            <a:ln w="12700" cap="flat">
              <a:solidFill>
                <a:srgbClr val="600C52"/>
              </a:solidFill>
              <a:prstDash val="solid"/>
              <a:round/>
            </a:ln>
          </a:right>
          <a:top>
            <a:ln w="12700" cap="flat">
              <a:solidFill>
                <a:srgbClr val="600C52"/>
              </a:solidFill>
              <a:prstDash val="solid"/>
              <a:round/>
            </a:ln>
          </a:top>
          <a:bottom>
            <a:ln w="12700" cap="flat">
              <a:solidFill>
                <a:srgbClr val="600C52"/>
              </a:solidFill>
              <a:prstDash val="solid"/>
              <a:round/>
            </a:ln>
          </a:bottom>
          <a:insideH>
            <a:ln w="12700" cap="flat">
              <a:solidFill>
                <a:srgbClr val="600C52"/>
              </a:solidFill>
              <a:prstDash val="solid"/>
              <a:round/>
            </a:ln>
          </a:insideH>
          <a:insideV>
            <a:ln w="12700" cap="flat">
              <a:solidFill>
                <a:srgbClr val="600C52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Palatino"/>
          <a:ea typeface="Palatino"/>
          <a:cs typeface="Palatino"/>
        </a:font>
        <a:srgbClr val="600C52"/>
      </a:tcTxStyle>
      <a:tcStyle>
        <a:tcBdr>
          <a:left>
            <a:ln w="12700" cap="flat">
              <a:solidFill>
                <a:srgbClr val="600C52"/>
              </a:solidFill>
              <a:prstDash val="solid"/>
              <a:round/>
            </a:ln>
          </a:left>
          <a:right>
            <a:ln w="12700" cap="flat">
              <a:solidFill>
                <a:srgbClr val="600C52"/>
              </a:solidFill>
              <a:prstDash val="solid"/>
              <a:round/>
            </a:ln>
          </a:right>
          <a:top>
            <a:ln w="38100" cap="flat">
              <a:solidFill>
                <a:srgbClr val="600C52"/>
              </a:solidFill>
              <a:prstDash val="solid"/>
              <a:round/>
            </a:ln>
          </a:top>
          <a:bottom>
            <a:ln w="12700" cap="flat">
              <a:solidFill>
                <a:srgbClr val="600C52"/>
              </a:solidFill>
              <a:prstDash val="solid"/>
              <a:round/>
            </a:ln>
          </a:bottom>
          <a:insideH>
            <a:ln w="12700" cap="flat">
              <a:solidFill>
                <a:srgbClr val="600C52"/>
              </a:solidFill>
              <a:prstDash val="solid"/>
              <a:round/>
            </a:ln>
          </a:insideH>
          <a:insideV>
            <a:ln w="12700" cap="flat">
              <a:solidFill>
                <a:srgbClr val="600C52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Palatino"/>
          <a:ea typeface="Palatino"/>
          <a:cs typeface="Palatino"/>
        </a:font>
        <a:srgbClr val="600C52"/>
      </a:tcTxStyle>
      <a:tcStyle>
        <a:tcBdr>
          <a:left>
            <a:ln w="12700" cap="flat">
              <a:solidFill>
                <a:srgbClr val="600C52"/>
              </a:solidFill>
              <a:prstDash val="solid"/>
              <a:round/>
            </a:ln>
          </a:left>
          <a:right>
            <a:ln w="12700" cap="flat">
              <a:solidFill>
                <a:srgbClr val="600C52"/>
              </a:solidFill>
              <a:prstDash val="solid"/>
              <a:round/>
            </a:ln>
          </a:right>
          <a:top>
            <a:ln w="12700" cap="flat">
              <a:solidFill>
                <a:srgbClr val="600C52"/>
              </a:solidFill>
              <a:prstDash val="solid"/>
              <a:round/>
            </a:ln>
          </a:top>
          <a:bottom>
            <a:ln w="38100" cap="flat">
              <a:solidFill>
                <a:srgbClr val="600C52"/>
              </a:solidFill>
              <a:prstDash val="solid"/>
              <a:round/>
            </a:ln>
          </a:bottom>
          <a:insideH>
            <a:ln w="12700" cap="flat">
              <a:solidFill>
                <a:srgbClr val="600C52"/>
              </a:solidFill>
              <a:prstDash val="solid"/>
              <a:round/>
            </a:ln>
          </a:insideH>
          <a:insideV>
            <a:ln w="12700" cap="flat">
              <a:solidFill>
                <a:srgbClr val="600C52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/>
      <a:tcStyle>
        <a:tcBdr/>
        <a:fill>
          <a:solidFill>
            <a:srgbClr val="600C52"/>
          </a:solidFill>
        </a:fill>
      </a:tcStyle>
    </a:band2H>
    <a:firstCol>
      <a:tcTxStyle b="on" i="off">
        <a:font>
          <a:latin typeface="Palatino"/>
          <a:ea typeface="Palatino"/>
          <a:cs typeface="Palatino"/>
        </a:font>
        <a:srgbClr val="600C5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Palatino"/>
          <a:ea typeface="Palatino"/>
          <a:cs typeface="Palatino"/>
        </a:font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46056"/>
              </a:solidFill>
              <a:prstDash val="solid"/>
              <a:round/>
            </a:ln>
          </a:top>
          <a:bottom>
            <a:ln w="25400" cap="flat">
              <a:solidFill>
                <a:srgbClr val="54605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00C52"/>
          </a:solidFill>
        </a:fill>
      </a:tcStyle>
    </a:lastRow>
    <a:firstRow>
      <a:tcTxStyle b="on" i="off">
        <a:font>
          <a:latin typeface="Palatino"/>
          <a:ea typeface="Palatino"/>
          <a:cs typeface="Palatino"/>
        </a:font>
        <a:srgbClr val="600C5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46056"/>
              </a:solidFill>
              <a:prstDash val="solid"/>
              <a:round/>
            </a:ln>
          </a:top>
          <a:bottom>
            <a:ln w="25400" cap="flat">
              <a:solidFill>
                <a:srgbClr val="54605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546056"/>
      </a:tcTxStyle>
      <a:tcStyle>
        <a:tcBdr>
          <a:left>
            <a:ln w="12700" cap="flat">
              <a:solidFill>
                <a:srgbClr val="600C52"/>
              </a:solidFill>
              <a:prstDash val="solid"/>
              <a:round/>
            </a:ln>
          </a:left>
          <a:right>
            <a:ln w="12700" cap="flat">
              <a:solidFill>
                <a:srgbClr val="600C52"/>
              </a:solidFill>
              <a:prstDash val="solid"/>
              <a:round/>
            </a:ln>
          </a:right>
          <a:top>
            <a:ln w="12700" cap="flat">
              <a:solidFill>
                <a:srgbClr val="600C52"/>
              </a:solidFill>
              <a:prstDash val="solid"/>
              <a:round/>
            </a:ln>
          </a:top>
          <a:bottom>
            <a:ln w="12700" cap="flat">
              <a:solidFill>
                <a:srgbClr val="600C52"/>
              </a:solidFill>
              <a:prstDash val="solid"/>
              <a:round/>
            </a:ln>
          </a:bottom>
          <a:insideH>
            <a:ln w="12700" cap="flat">
              <a:solidFill>
                <a:srgbClr val="600C52"/>
              </a:solidFill>
              <a:prstDash val="solid"/>
              <a:round/>
            </a:ln>
          </a:insideH>
          <a:insideV>
            <a:ln w="12700" cap="flat">
              <a:solidFill>
                <a:srgbClr val="600C52"/>
              </a:solidFill>
              <a:prstDash val="solid"/>
              <a:round/>
            </a:ln>
          </a:insideV>
        </a:tcBdr>
        <a:fill>
          <a:solidFill>
            <a:srgbClr val="CFD1D0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>
          <a:latin typeface="Palatino"/>
          <a:ea typeface="Palatino"/>
          <a:cs typeface="Palatino"/>
        </a:font>
        <a:srgbClr val="600C52"/>
      </a:tcTxStyle>
      <a:tcStyle>
        <a:tcBdr>
          <a:left>
            <a:ln w="12700" cap="flat">
              <a:solidFill>
                <a:srgbClr val="600C52"/>
              </a:solidFill>
              <a:prstDash val="solid"/>
              <a:round/>
            </a:ln>
          </a:left>
          <a:right>
            <a:ln w="12700" cap="flat">
              <a:solidFill>
                <a:srgbClr val="600C52"/>
              </a:solidFill>
              <a:prstDash val="solid"/>
              <a:round/>
            </a:ln>
          </a:right>
          <a:top>
            <a:ln w="12700" cap="flat">
              <a:solidFill>
                <a:srgbClr val="600C52"/>
              </a:solidFill>
              <a:prstDash val="solid"/>
              <a:round/>
            </a:ln>
          </a:top>
          <a:bottom>
            <a:ln w="12700" cap="flat">
              <a:solidFill>
                <a:srgbClr val="600C52"/>
              </a:solidFill>
              <a:prstDash val="solid"/>
              <a:round/>
            </a:ln>
          </a:bottom>
          <a:insideH>
            <a:ln w="12700" cap="flat">
              <a:solidFill>
                <a:srgbClr val="600C52"/>
              </a:solidFill>
              <a:prstDash val="solid"/>
              <a:round/>
            </a:ln>
          </a:insideH>
          <a:insideV>
            <a:ln w="12700" cap="flat">
              <a:solidFill>
                <a:srgbClr val="600C52"/>
              </a:solidFill>
              <a:prstDash val="solid"/>
              <a:round/>
            </a:ln>
          </a:insideV>
        </a:tcBdr>
        <a:fill>
          <a:solidFill>
            <a:srgbClr val="546056"/>
          </a:solidFill>
        </a:fill>
      </a:tcStyle>
    </a:firstCol>
    <a:lastRow>
      <a:tcTxStyle b="on" i="off">
        <a:font>
          <a:latin typeface="Palatino"/>
          <a:ea typeface="Palatino"/>
          <a:cs typeface="Palatino"/>
        </a:font>
        <a:srgbClr val="600C52"/>
      </a:tcTxStyle>
      <a:tcStyle>
        <a:tcBdr>
          <a:left>
            <a:ln w="12700" cap="flat">
              <a:solidFill>
                <a:srgbClr val="600C52"/>
              </a:solidFill>
              <a:prstDash val="solid"/>
              <a:round/>
            </a:ln>
          </a:left>
          <a:right>
            <a:ln w="12700" cap="flat">
              <a:solidFill>
                <a:srgbClr val="600C52"/>
              </a:solidFill>
              <a:prstDash val="solid"/>
              <a:round/>
            </a:ln>
          </a:right>
          <a:top>
            <a:ln w="38100" cap="flat">
              <a:solidFill>
                <a:srgbClr val="600C52"/>
              </a:solidFill>
              <a:prstDash val="solid"/>
              <a:round/>
            </a:ln>
          </a:top>
          <a:bottom>
            <a:ln w="12700" cap="flat">
              <a:solidFill>
                <a:srgbClr val="600C52"/>
              </a:solidFill>
              <a:prstDash val="solid"/>
              <a:round/>
            </a:ln>
          </a:bottom>
          <a:insideH>
            <a:ln w="12700" cap="flat">
              <a:solidFill>
                <a:srgbClr val="600C52"/>
              </a:solidFill>
              <a:prstDash val="solid"/>
              <a:round/>
            </a:ln>
          </a:insideH>
          <a:insideV>
            <a:ln w="12700" cap="flat">
              <a:solidFill>
                <a:srgbClr val="600C52"/>
              </a:solidFill>
              <a:prstDash val="solid"/>
              <a:round/>
            </a:ln>
          </a:insideV>
        </a:tcBdr>
        <a:fill>
          <a:solidFill>
            <a:srgbClr val="546056"/>
          </a:solidFill>
        </a:fill>
      </a:tcStyle>
    </a:lastRow>
    <a:firstRow>
      <a:tcTxStyle b="on" i="off">
        <a:font>
          <a:latin typeface="Palatino"/>
          <a:ea typeface="Palatino"/>
          <a:cs typeface="Palatino"/>
        </a:font>
        <a:srgbClr val="600C52"/>
      </a:tcTxStyle>
      <a:tcStyle>
        <a:tcBdr>
          <a:left>
            <a:ln w="12700" cap="flat">
              <a:solidFill>
                <a:srgbClr val="600C52"/>
              </a:solidFill>
              <a:prstDash val="solid"/>
              <a:round/>
            </a:ln>
          </a:left>
          <a:right>
            <a:ln w="12700" cap="flat">
              <a:solidFill>
                <a:srgbClr val="600C52"/>
              </a:solidFill>
              <a:prstDash val="solid"/>
              <a:round/>
            </a:ln>
          </a:right>
          <a:top>
            <a:ln w="12700" cap="flat">
              <a:solidFill>
                <a:srgbClr val="600C52"/>
              </a:solidFill>
              <a:prstDash val="solid"/>
              <a:round/>
            </a:ln>
          </a:top>
          <a:bottom>
            <a:ln w="38100" cap="flat">
              <a:solidFill>
                <a:srgbClr val="600C52"/>
              </a:solidFill>
              <a:prstDash val="solid"/>
              <a:round/>
            </a:ln>
          </a:bottom>
          <a:insideH>
            <a:ln w="12700" cap="flat">
              <a:solidFill>
                <a:srgbClr val="600C52"/>
              </a:solidFill>
              <a:prstDash val="solid"/>
              <a:round/>
            </a:ln>
          </a:insideH>
          <a:insideV>
            <a:ln w="12700" cap="flat">
              <a:solidFill>
                <a:srgbClr val="600C52"/>
              </a:solidFill>
              <a:prstDash val="solid"/>
              <a:round/>
            </a:ln>
          </a:insideV>
        </a:tcBdr>
        <a:fill>
          <a:solidFill>
            <a:srgbClr val="546056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546056"/>
      </a:tcTxStyle>
      <a:tcStyle>
        <a:tcBdr>
          <a:left>
            <a:ln w="12700" cap="flat">
              <a:solidFill>
                <a:srgbClr val="546056"/>
              </a:solidFill>
              <a:prstDash val="solid"/>
              <a:round/>
            </a:ln>
          </a:left>
          <a:right>
            <a:ln w="12700" cap="flat">
              <a:solidFill>
                <a:srgbClr val="546056"/>
              </a:solidFill>
              <a:prstDash val="solid"/>
              <a:round/>
            </a:ln>
          </a:right>
          <a:top>
            <a:ln w="12700" cap="flat">
              <a:solidFill>
                <a:srgbClr val="546056"/>
              </a:solidFill>
              <a:prstDash val="solid"/>
              <a:round/>
            </a:ln>
          </a:top>
          <a:bottom>
            <a:ln w="12700" cap="flat">
              <a:solidFill>
                <a:srgbClr val="546056"/>
              </a:solidFill>
              <a:prstDash val="solid"/>
              <a:round/>
            </a:ln>
          </a:bottom>
          <a:insideH>
            <a:ln w="12700" cap="flat">
              <a:solidFill>
                <a:srgbClr val="546056"/>
              </a:solidFill>
              <a:prstDash val="solid"/>
              <a:round/>
            </a:ln>
          </a:insideH>
          <a:insideV>
            <a:ln w="12700" cap="flat">
              <a:solidFill>
                <a:srgbClr val="546056"/>
              </a:solidFill>
              <a:prstDash val="solid"/>
              <a:round/>
            </a:ln>
          </a:insideV>
        </a:tcBdr>
        <a:fill>
          <a:solidFill>
            <a:srgbClr val="546056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Palatino"/>
          <a:ea typeface="Palatino"/>
          <a:cs typeface="Palatino"/>
        </a:font>
        <a:srgbClr val="546056"/>
      </a:tcTxStyle>
      <a:tcStyle>
        <a:tcBdr>
          <a:left>
            <a:ln w="12700" cap="flat">
              <a:solidFill>
                <a:srgbClr val="546056"/>
              </a:solidFill>
              <a:prstDash val="solid"/>
              <a:round/>
            </a:ln>
          </a:left>
          <a:right>
            <a:ln w="12700" cap="flat">
              <a:solidFill>
                <a:srgbClr val="546056"/>
              </a:solidFill>
              <a:prstDash val="solid"/>
              <a:round/>
            </a:ln>
          </a:right>
          <a:top>
            <a:ln w="12700" cap="flat">
              <a:solidFill>
                <a:srgbClr val="546056"/>
              </a:solidFill>
              <a:prstDash val="solid"/>
              <a:round/>
            </a:ln>
          </a:top>
          <a:bottom>
            <a:ln w="12700" cap="flat">
              <a:solidFill>
                <a:srgbClr val="546056"/>
              </a:solidFill>
              <a:prstDash val="solid"/>
              <a:round/>
            </a:ln>
          </a:bottom>
          <a:insideH>
            <a:ln w="12700" cap="flat">
              <a:solidFill>
                <a:srgbClr val="546056"/>
              </a:solidFill>
              <a:prstDash val="solid"/>
              <a:round/>
            </a:ln>
          </a:insideH>
          <a:insideV>
            <a:ln w="12700" cap="flat">
              <a:solidFill>
                <a:srgbClr val="546056"/>
              </a:solidFill>
              <a:prstDash val="solid"/>
              <a:round/>
            </a:ln>
          </a:insideV>
        </a:tcBdr>
        <a:fill>
          <a:solidFill>
            <a:srgbClr val="546056">
              <a:alpha val="20000"/>
            </a:srgbClr>
          </a:solidFill>
        </a:fill>
      </a:tcStyle>
    </a:firstCol>
    <a:lastRow>
      <a:tcTxStyle b="on" i="off">
        <a:font>
          <a:latin typeface="Palatino"/>
          <a:ea typeface="Palatino"/>
          <a:cs typeface="Palatino"/>
        </a:font>
        <a:srgbClr val="546056"/>
      </a:tcTxStyle>
      <a:tcStyle>
        <a:tcBdr>
          <a:left>
            <a:ln w="12700" cap="flat">
              <a:solidFill>
                <a:srgbClr val="546056"/>
              </a:solidFill>
              <a:prstDash val="solid"/>
              <a:round/>
            </a:ln>
          </a:left>
          <a:right>
            <a:ln w="12700" cap="flat">
              <a:solidFill>
                <a:srgbClr val="546056"/>
              </a:solidFill>
              <a:prstDash val="solid"/>
              <a:round/>
            </a:ln>
          </a:right>
          <a:top>
            <a:ln w="50800" cap="flat">
              <a:solidFill>
                <a:srgbClr val="546056"/>
              </a:solidFill>
              <a:prstDash val="solid"/>
              <a:round/>
            </a:ln>
          </a:top>
          <a:bottom>
            <a:ln w="12700" cap="flat">
              <a:solidFill>
                <a:srgbClr val="546056"/>
              </a:solidFill>
              <a:prstDash val="solid"/>
              <a:round/>
            </a:ln>
          </a:bottom>
          <a:insideH>
            <a:ln w="12700" cap="flat">
              <a:solidFill>
                <a:srgbClr val="546056"/>
              </a:solidFill>
              <a:prstDash val="solid"/>
              <a:round/>
            </a:ln>
          </a:insideH>
          <a:insideV>
            <a:ln w="12700" cap="flat">
              <a:solidFill>
                <a:srgbClr val="546056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Palatino"/>
          <a:ea typeface="Palatino"/>
          <a:cs typeface="Palatino"/>
        </a:font>
        <a:srgbClr val="546056"/>
      </a:tcTxStyle>
      <a:tcStyle>
        <a:tcBdr>
          <a:left>
            <a:ln w="12700" cap="flat">
              <a:solidFill>
                <a:srgbClr val="546056"/>
              </a:solidFill>
              <a:prstDash val="solid"/>
              <a:round/>
            </a:ln>
          </a:left>
          <a:right>
            <a:ln w="12700" cap="flat">
              <a:solidFill>
                <a:srgbClr val="546056"/>
              </a:solidFill>
              <a:prstDash val="solid"/>
              <a:round/>
            </a:ln>
          </a:right>
          <a:top>
            <a:ln w="12700" cap="flat">
              <a:solidFill>
                <a:srgbClr val="546056"/>
              </a:solidFill>
              <a:prstDash val="solid"/>
              <a:round/>
            </a:ln>
          </a:top>
          <a:bottom>
            <a:ln w="25400" cap="flat">
              <a:solidFill>
                <a:srgbClr val="546056"/>
              </a:solidFill>
              <a:prstDash val="solid"/>
              <a:round/>
            </a:ln>
          </a:bottom>
          <a:insideH>
            <a:ln w="12700" cap="flat">
              <a:solidFill>
                <a:srgbClr val="546056"/>
              </a:solidFill>
              <a:prstDash val="solid"/>
              <a:round/>
            </a:ln>
          </a:insideH>
          <a:insideV>
            <a:ln w="12700" cap="flat">
              <a:solidFill>
                <a:srgbClr val="546056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83"/>
  </p:normalViewPr>
  <p:slideViewPr>
    <p:cSldViewPr snapToGrid="0" snapToObjects="1">
      <p:cViewPr varScale="1">
        <p:scale>
          <a:sx n="66" d="100"/>
          <a:sy n="66" d="100"/>
        </p:scale>
        <p:origin x="42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>
            <a:spLocks noGrp="1"/>
          </p:cNvSpPr>
          <p:nvPr>
            <p:ph type="title"/>
          </p:nvPr>
        </p:nvSpPr>
        <p:spPr>
          <a:xfrm>
            <a:off x="647700" y="2095500"/>
            <a:ext cx="11709400" cy="29083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647700" y="5207000"/>
            <a:ext cx="11709400" cy="13970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32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32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32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32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32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Image"/>
          <p:cNvSpPr>
            <a:spLocks noGrp="1"/>
          </p:cNvSpPr>
          <p:nvPr>
            <p:ph type="pic" sz="quarter" idx="13"/>
          </p:nvPr>
        </p:nvSpPr>
        <p:spPr>
          <a:xfrm>
            <a:off x="6540500" y="4902200"/>
            <a:ext cx="5854700" cy="4241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6" name="Image"/>
          <p:cNvSpPr>
            <a:spLocks noGrp="1"/>
          </p:cNvSpPr>
          <p:nvPr>
            <p:ph type="pic" sz="quarter" idx="14"/>
          </p:nvPr>
        </p:nvSpPr>
        <p:spPr>
          <a:xfrm>
            <a:off x="6540500" y="641350"/>
            <a:ext cx="5854700" cy="4241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7" name="Image"/>
          <p:cNvSpPr>
            <a:spLocks noGrp="1"/>
          </p:cNvSpPr>
          <p:nvPr>
            <p:ph type="pic" sz="half" idx="15"/>
          </p:nvPr>
        </p:nvSpPr>
        <p:spPr>
          <a:xfrm>
            <a:off x="622300" y="622300"/>
            <a:ext cx="5892800" cy="8521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Body Level One…"/>
          <p:cNvSpPr>
            <a:spLocks noGrp="1"/>
          </p:cNvSpPr>
          <p:nvPr>
            <p:ph type="body" sz="quarter" idx="1"/>
          </p:nvPr>
        </p:nvSpPr>
        <p:spPr>
          <a:xfrm>
            <a:off x="2044700" y="6642100"/>
            <a:ext cx="8902700" cy="635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  <a:lvl2pPr marL="930348" indent="-396948" algn="ctr">
              <a:spcBef>
                <a:spcPts val="0"/>
              </a:spcBef>
              <a:buBlip>
                <a:blip r:embed="rId3"/>
              </a:buBlip>
              <a:defRPr sz="3200" i="1"/>
            </a:lvl2pPr>
            <a:lvl3pPr marL="1463748" indent="-396948" algn="ctr">
              <a:spcBef>
                <a:spcPts val="0"/>
              </a:spcBef>
              <a:buBlip>
                <a:blip r:embed="rId3"/>
              </a:buBlip>
              <a:defRPr sz="3200" i="1"/>
            </a:lvl3pPr>
            <a:lvl4pPr marL="1997148" indent="-396948" algn="ctr">
              <a:spcBef>
                <a:spcPts val="0"/>
              </a:spcBef>
              <a:buBlip>
                <a:blip r:embed="rId3"/>
              </a:buBlip>
              <a:defRPr sz="3200" i="1"/>
            </a:lvl4pPr>
            <a:lvl5pPr marL="2530548" indent="-396948" algn="ctr">
              <a:spcBef>
                <a:spcPts val="0"/>
              </a:spcBef>
              <a:buBlip>
                <a:blip r:embed="rId3"/>
              </a:buBlip>
              <a:defRPr sz="3200" i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6" name="“Type a quote here”"/>
          <p:cNvSpPr>
            <a:spLocks noGrp="1"/>
          </p:cNvSpPr>
          <p:nvPr>
            <p:ph type="body" sz="quarter" idx="13"/>
          </p:nvPr>
        </p:nvSpPr>
        <p:spPr>
          <a:xfrm>
            <a:off x="2044700" y="4203700"/>
            <a:ext cx="8902700" cy="812800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2400"/>
              </a:spcBef>
              <a:buSzTx/>
              <a:buNone/>
            </a:pPr>
            <a:endParaRPr/>
          </a:p>
        </p:txBody>
      </p:sp>
      <p:sp>
        <p:nvSpPr>
          <p:cNvPr id="10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sz="quarter" idx="13"/>
          </p:nvPr>
        </p:nvSpPr>
        <p:spPr>
          <a:xfrm>
            <a:off x="4457700" y="355600"/>
            <a:ext cx="4089400" cy="6045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Image"/>
          <p:cNvSpPr>
            <a:spLocks noGrp="1"/>
          </p:cNvSpPr>
          <p:nvPr>
            <p:ph type="pic" sz="quarter" idx="14"/>
          </p:nvPr>
        </p:nvSpPr>
        <p:spPr>
          <a:xfrm>
            <a:off x="8559800" y="355600"/>
            <a:ext cx="4089400" cy="6045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2" name="Image"/>
          <p:cNvSpPr>
            <a:spLocks noGrp="1"/>
          </p:cNvSpPr>
          <p:nvPr>
            <p:ph type="pic" sz="quarter" idx="15"/>
          </p:nvPr>
        </p:nvSpPr>
        <p:spPr>
          <a:xfrm>
            <a:off x="355600" y="355600"/>
            <a:ext cx="4089400" cy="6045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3" name="Title Text"/>
          <p:cNvSpPr>
            <a:spLocks noGrp="1"/>
          </p:cNvSpPr>
          <p:nvPr>
            <p:ph type="title"/>
          </p:nvPr>
        </p:nvSpPr>
        <p:spPr>
          <a:xfrm>
            <a:off x="647700" y="6794500"/>
            <a:ext cx="11709400" cy="14224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4" name="Body Level One…"/>
          <p:cNvSpPr>
            <a:spLocks noGrp="1"/>
          </p:cNvSpPr>
          <p:nvPr>
            <p:ph type="body" sz="quarter" idx="1"/>
          </p:nvPr>
        </p:nvSpPr>
        <p:spPr>
          <a:xfrm>
            <a:off x="647700" y="8204200"/>
            <a:ext cx="11709400" cy="12827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32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32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32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32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32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"/>
          <p:cNvSpPr>
            <a:spLocks noGrp="1"/>
          </p:cNvSpPr>
          <p:nvPr>
            <p:ph type="pic" idx="13"/>
          </p:nvPr>
        </p:nvSpPr>
        <p:spPr>
          <a:xfrm>
            <a:off x="368300" y="368300"/>
            <a:ext cx="12268200" cy="6045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3" name="Title Text"/>
          <p:cNvSpPr>
            <a:spLocks noGrp="1"/>
          </p:cNvSpPr>
          <p:nvPr>
            <p:ph type="title"/>
          </p:nvPr>
        </p:nvSpPr>
        <p:spPr>
          <a:xfrm>
            <a:off x="647700" y="6794500"/>
            <a:ext cx="11709400" cy="14224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4" name="Body Level One…"/>
          <p:cNvSpPr>
            <a:spLocks noGrp="1"/>
          </p:cNvSpPr>
          <p:nvPr>
            <p:ph type="body" sz="quarter" idx="1"/>
          </p:nvPr>
        </p:nvSpPr>
        <p:spPr>
          <a:xfrm>
            <a:off x="647700" y="8204200"/>
            <a:ext cx="11709400" cy="12827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32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32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32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32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32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>
            <a:spLocks noGrp="1"/>
          </p:cNvSpPr>
          <p:nvPr>
            <p:ph type="title"/>
          </p:nvPr>
        </p:nvSpPr>
        <p:spPr>
          <a:xfrm>
            <a:off x="647700" y="3390900"/>
            <a:ext cx="11709400" cy="295910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Image"/>
          <p:cNvSpPr>
            <a:spLocks noGrp="1"/>
          </p:cNvSpPr>
          <p:nvPr>
            <p:ph type="pic" sz="half" idx="13"/>
          </p:nvPr>
        </p:nvSpPr>
        <p:spPr>
          <a:xfrm>
            <a:off x="6489700" y="622300"/>
            <a:ext cx="5892800" cy="8521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1" name="Title Text"/>
          <p:cNvSpPr>
            <a:spLocks noGrp="1"/>
          </p:cNvSpPr>
          <p:nvPr>
            <p:ph type="title"/>
          </p:nvPr>
        </p:nvSpPr>
        <p:spPr>
          <a:xfrm>
            <a:off x="647700" y="1689100"/>
            <a:ext cx="5600700" cy="34925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647700" y="5435600"/>
            <a:ext cx="5600700" cy="35941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32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32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32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32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3200" i="1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9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676900" cy="6553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8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9" name="Body Level One…"/>
          <p:cNvSpPr>
            <a:spLocks noGrp="1"/>
          </p:cNvSpPr>
          <p:nvPr>
            <p:ph type="body" sz="half" idx="1"/>
          </p:nvPr>
        </p:nvSpPr>
        <p:spPr>
          <a:xfrm>
            <a:off x="647700" y="2628900"/>
            <a:ext cx="5600700" cy="6477000"/>
          </a:xfrm>
          <a:prstGeom prst="rect">
            <a:avLst/>
          </a:prstGeom>
        </p:spPr>
        <p:txBody>
          <a:bodyPr/>
          <a:lstStyle>
            <a:lvl1pPr marL="393700" indent="-393700">
              <a:lnSpc>
                <a:spcPct val="120000"/>
              </a:lnSpc>
              <a:spcBef>
                <a:spcPts val="2400"/>
              </a:spcBef>
              <a:buBlip>
                <a:blip r:embed="rId2"/>
              </a:buBlip>
              <a:defRPr sz="3200"/>
            </a:lvl1pPr>
            <a:lvl2pPr marL="787400" indent="-393700">
              <a:lnSpc>
                <a:spcPct val="120000"/>
              </a:lnSpc>
              <a:spcBef>
                <a:spcPts val="2400"/>
              </a:spcBef>
              <a:buBlip>
                <a:blip r:embed="rId2"/>
              </a:buBlip>
              <a:defRPr sz="3200"/>
            </a:lvl2pPr>
            <a:lvl3pPr marL="1181100" indent="-393700">
              <a:lnSpc>
                <a:spcPct val="120000"/>
              </a:lnSpc>
              <a:spcBef>
                <a:spcPts val="2400"/>
              </a:spcBef>
              <a:buBlip>
                <a:blip r:embed="rId2"/>
              </a:buBlip>
              <a:defRPr sz="3200"/>
            </a:lvl3pPr>
            <a:lvl4pPr marL="1574800" indent="-393700">
              <a:lnSpc>
                <a:spcPct val="120000"/>
              </a:lnSpc>
              <a:spcBef>
                <a:spcPts val="2400"/>
              </a:spcBef>
              <a:buBlip>
                <a:blip r:embed="rId2"/>
              </a:buBlip>
              <a:defRPr sz="3200"/>
            </a:lvl4pPr>
            <a:lvl5pPr marL="1968500" indent="-393700">
              <a:lnSpc>
                <a:spcPct val="120000"/>
              </a:lnSpc>
              <a:spcBef>
                <a:spcPts val="2400"/>
              </a:spcBef>
              <a:buBlip>
                <a:blip r:embed="rId2"/>
              </a:buBlip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Body Level One…"/>
          <p:cNvSpPr>
            <a:spLocks noGrp="1"/>
          </p:cNvSpPr>
          <p:nvPr>
            <p:ph type="body" idx="1"/>
          </p:nvPr>
        </p:nvSpPr>
        <p:spPr>
          <a:xfrm>
            <a:off x="647700" y="647700"/>
            <a:ext cx="11709400" cy="8458200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647700" y="152400"/>
            <a:ext cx="11709400" cy="203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>
            <a:spLocks noGrp="1"/>
          </p:cNvSpPr>
          <p:nvPr>
            <p:ph type="body" idx="1"/>
          </p:nvPr>
        </p:nvSpPr>
        <p:spPr>
          <a:xfrm>
            <a:off x="647700" y="2628900"/>
            <a:ext cx="11709400" cy="647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6"/>
              </a:buBlip>
            </a:lvl1pPr>
            <a:lvl2pPr>
              <a:buBlip>
                <a:blip r:embed="rId16"/>
              </a:buBlip>
            </a:lvl2pPr>
            <a:lvl3pPr>
              <a:buBlip>
                <a:blip r:embed="rId16"/>
              </a:buBlip>
            </a:lvl3pPr>
            <a:lvl4pPr>
              <a:buBlip>
                <a:blip r:embed="rId16"/>
              </a:buBlip>
            </a:lvl4pPr>
            <a:lvl5pPr>
              <a:buBlip>
                <a:blip r:embed="rId16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2"/>
          </p:nvPr>
        </p:nvSpPr>
        <p:spPr>
          <a:xfrm>
            <a:off x="6324599" y="9359901"/>
            <a:ext cx="342901" cy="406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>
                <a:solidFill>
                  <a:srgbClr val="FFFFFF">
                    <a:alpha val="95000"/>
                  </a:srgb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FFFFFF">
              <a:alpha val="95000"/>
            </a:srgbClr>
          </a:solidFill>
          <a:uFillTx/>
          <a:latin typeface="Palatino"/>
          <a:ea typeface="Palatino"/>
          <a:cs typeface="Palatino"/>
          <a:sym typeface="Palatino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FFFFFF">
              <a:alpha val="95000"/>
            </a:srgbClr>
          </a:solidFill>
          <a:uFillTx/>
          <a:latin typeface="Palatino"/>
          <a:ea typeface="Palatino"/>
          <a:cs typeface="Palatino"/>
          <a:sym typeface="Palatino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FFFFFF">
              <a:alpha val="95000"/>
            </a:srgbClr>
          </a:solidFill>
          <a:uFillTx/>
          <a:latin typeface="Palatino"/>
          <a:ea typeface="Palatino"/>
          <a:cs typeface="Palatino"/>
          <a:sym typeface="Palatino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FFFFFF">
              <a:alpha val="95000"/>
            </a:srgbClr>
          </a:solidFill>
          <a:uFillTx/>
          <a:latin typeface="Palatino"/>
          <a:ea typeface="Palatino"/>
          <a:cs typeface="Palatino"/>
          <a:sym typeface="Palatino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FFFFFF">
              <a:alpha val="95000"/>
            </a:srgbClr>
          </a:solidFill>
          <a:uFillTx/>
          <a:latin typeface="Palatino"/>
          <a:ea typeface="Palatino"/>
          <a:cs typeface="Palatino"/>
          <a:sym typeface="Palatino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FFFFFF">
              <a:alpha val="95000"/>
            </a:srgbClr>
          </a:solidFill>
          <a:uFillTx/>
          <a:latin typeface="Palatino"/>
          <a:ea typeface="Palatino"/>
          <a:cs typeface="Palatino"/>
          <a:sym typeface="Palatino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FFFFFF">
              <a:alpha val="95000"/>
            </a:srgbClr>
          </a:solidFill>
          <a:uFillTx/>
          <a:latin typeface="Palatino"/>
          <a:ea typeface="Palatino"/>
          <a:cs typeface="Palatino"/>
          <a:sym typeface="Palatino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FFFFFF">
              <a:alpha val="95000"/>
            </a:srgbClr>
          </a:solidFill>
          <a:uFillTx/>
          <a:latin typeface="Palatino"/>
          <a:ea typeface="Palatino"/>
          <a:cs typeface="Palatino"/>
          <a:sym typeface="Palatino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FFFFFF">
              <a:alpha val="95000"/>
            </a:srgbClr>
          </a:solidFill>
          <a:uFillTx/>
          <a:latin typeface="Palatino"/>
          <a:ea typeface="Palatino"/>
          <a:cs typeface="Palatino"/>
          <a:sym typeface="Palatino"/>
        </a:defRPr>
      </a:lvl9pPr>
    </p:titleStyle>
    <p:bodyStyle>
      <a:lvl1pPr marL="5334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16"/>
        </a:buBlip>
        <a:tabLst/>
        <a:defRPr sz="4300" b="0" i="0" u="none" strike="noStrike" cap="none" spc="0" baseline="0">
          <a:ln>
            <a:noFill/>
          </a:ln>
          <a:solidFill>
            <a:srgbClr val="546056"/>
          </a:solidFill>
          <a:uFillTx/>
          <a:latin typeface="Palatino"/>
          <a:ea typeface="Palatino"/>
          <a:cs typeface="Palatino"/>
          <a:sym typeface="Palatino"/>
        </a:defRPr>
      </a:lvl1pPr>
      <a:lvl2pPr marL="10668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16"/>
        </a:buBlip>
        <a:tabLst/>
        <a:defRPr sz="4300" b="0" i="0" u="none" strike="noStrike" cap="none" spc="0" baseline="0">
          <a:ln>
            <a:noFill/>
          </a:ln>
          <a:solidFill>
            <a:srgbClr val="546056"/>
          </a:solidFill>
          <a:uFillTx/>
          <a:latin typeface="Palatino"/>
          <a:ea typeface="Palatino"/>
          <a:cs typeface="Palatino"/>
          <a:sym typeface="Palatino"/>
        </a:defRPr>
      </a:lvl2pPr>
      <a:lvl3pPr marL="16002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16"/>
        </a:buBlip>
        <a:tabLst/>
        <a:defRPr sz="4300" b="0" i="0" u="none" strike="noStrike" cap="none" spc="0" baseline="0">
          <a:ln>
            <a:noFill/>
          </a:ln>
          <a:solidFill>
            <a:srgbClr val="546056"/>
          </a:solidFill>
          <a:uFillTx/>
          <a:latin typeface="Palatino"/>
          <a:ea typeface="Palatino"/>
          <a:cs typeface="Palatino"/>
          <a:sym typeface="Palatino"/>
        </a:defRPr>
      </a:lvl3pPr>
      <a:lvl4pPr marL="21336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16"/>
        </a:buBlip>
        <a:tabLst/>
        <a:defRPr sz="4300" b="0" i="0" u="none" strike="noStrike" cap="none" spc="0" baseline="0">
          <a:ln>
            <a:noFill/>
          </a:ln>
          <a:solidFill>
            <a:srgbClr val="546056"/>
          </a:solidFill>
          <a:uFillTx/>
          <a:latin typeface="Palatino"/>
          <a:ea typeface="Palatino"/>
          <a:cs typeface="Palatino"/>
          <a:sym typeface="Palatino"/>
        </a:defRPr>
      </a:lvl4pPr>
      <a:lvl5pPr marL="26670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16"/>
        </a:buBlip>
        <a:tabLst/>
        <a:defRPr sz="4300" b="0" i="0" u="none" strike="noStrike" cap="none" spc="0" baseline="0">
          <a:ln>
            <a:noFill/>
          </a:ln>
          <a:solidFill>
            <a:srgbClr val="546056"/>
          </a:solidFill>
          <a:uFillTx/>
          <a:latin typeface="Palatino"/>
          <a:ea typeface="Palatino"/>
          <a:cs typeface="Palatino"/>
          <a:sym typeface="Palatino"/>
        </a:defRPr>
      </a:lvl5pPr>
      <a:lvl6pPr marL="32004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16"/>
        </a:buBlip>
        <a:tabLst/>
        <a:defRPr sz="4300" b="0" i="0" u="none" strike="noStrike" cap="none" spc="0" baseline="0">
          <a:ln>
            <a:noFill/>
          </a:ln>
          <a:solidFill>
            <a:srgbClr val="546056"/>
          </a:solidFill>
          <a:uFillTx/>
          <a:latin typeface="Palatino"/>
          <a:ea typeface="Palatino"/>
          <a:cs typeface="Palatino"/>
          <a:sym typeface="Palatino"/>
        </a:defRPr>
      </a:lvl6pPr>
      <a:lvl7pPr marL="37338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16"/>
        </a:buBlip>
        <a:tabLst/>
        <a:defRPr sz="4300" b="0" i="0" u="none" strike="noStrike" cap="none" spc="0" baseline="0">
          <a:ln>
            <a:noFill/>
          </a:ln>
          <a:solidFill>
            <a:srgbClr val="546056"/>
          </a:solidFill>
          <a:uFillTx/>
          <a:latin typeface="Palatino"/>
          <a:ea typeface="Palatino"/>
          <a:cs typeface="Palatino"/>
          <a:sym typeface="Palatino"/>
        </a:defRPr>
      </a:lvl7pPr>
      <a:lvl8pPr marL="42672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16"/>
        </a:buBlip>
        <a:tabLst/>
        <a:defRPr sz="4300" b="0" i="0" u="none" strike="noStrike" cap="none" spc="0" baseline="0">
          <a:ln>
            <a:noFill/>
          </a:ln>
          <a:solidFill>
            <a:srgbClr val="546056"/>
          </a:solidFill>
          <a:uFillTx/>
          <a:latin typeface="Palatino"/>
          <a:ea typeface="Palatino"/>
          <a:cs typeface="Palatino"/>
          <a:sym typeface="Palatino"/>
        </a:defRPr>
      </a:lvl8pPr>
      <a:lvl9pPr marL="48006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16"/>
        </a:buBlip>
        <a:tabLst/>
        <a:defRPr sz="4300" b="0" i="0" u="none" strike="noStrike" cap="none" spc="0" baseline="0">
          <a:ln>
            <a:noFill/>
          </a:ln>
          <a:solidFill>
            <a:srgbClr val="546056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15.pn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15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RE.  App"/>
          <p:cNvSpPr/>
          <p:nvPr/>
        </p:nvSpPr>
        <p:spPr>
          <a:xfrm>
            <a:off x="4834035" y="736600"/>
            <a:ext cx="2777928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u="sng"/>
            </a:lvl1pPr>
          </a:lstStyle>
          <a:p>
            <a:r>
              <a:t>SHARE.  App </a:t>
            </a:r>
          </a:p>
        </p:txBody>
      </p:sp>
      <p:pic>
        <p:nvPicPr>
          <p:cNvPr id="132" name="Screen Shot 2018-12-11 at 16.23.53.png" descr="Screen Shot 2018-12-11 at 16.23.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0950" y="2001043"/>
            <a:ext cx="3252574" cy="6386514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Goals…"/>
          <p:cNvSpPr/>
          <p:nvPr/>
        </p:nvSpPr>
        <p:spPr>
          <a:xfrm>
            <a:off x="4902348" y="2019300"/>
            <a:ext cx="7590037" cy="635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36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Goals</a:t>
            </a:r>
          </a:p>
          <a:p>
            <a:pPr algn="l" defTabSz="457200">
              <a:defRPr sz="36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endParaRPr/>
          </a:p>
          <a:p>
            <a:pPr marL="297710" indent="-297710" algn="l" defTabSz="457200">
              <a:buSzPct val="80000"/>
              <a:buChar char="*"/>
              <a:defRPr sz="24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Making an app that easies ownership of a book without having to pay the whole sum of money that the book costs.</a:t>
            </a:r>
          </a:p>
          <a:p>
            <a:pPr algn="l" defTabSz="457200">
              <a:defRPr sz="24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endParaRPr/>
          </a:p>
          <a:p>
            <a:pPr marL="297710" indent="-297710" algn="l" defTabSz="457200">
              <a:buSzPct val="80000"/>
              <a:buChar char="*"/>
              <a:defRPr sz="24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Making it easier for people to get rid of books they don’t want anymore.</a:t>
            </a:r>
          </a:p>
          <a:p>
            <a:pPr algn="l" defTabSz="457200">
              <a:defRPr sz="24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endParaRPr/>
          </a:p>
          <a:p>
            <a:pPr marL="297710" indent="-297710" algn="l" defTabSz="457200">
              <a:buSzPct val="80000"/>
              <a:buChar char="*"/>
              <a:defRPr sz="24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Giving the people a platform to give books away.</a:t>
            </a:r>
          </a:p>
          <a:p>
            <a:pPr algn="l" defTabSz="457200">
              <a:defRPr sz="24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endParaRPr/>
          </a:p>
          <a:p>
            <a:pPr marL="297710" indent="-297710" algn="l" defTabSz="457200">
              <a:buSzPct val="80000"/>
              <a:buChar char="*"/>
              <a:defRPr sz="24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Giving the people a platform to sell and make money out of old books.</a:t>
            </a:r>
          </a:p>
          <a:p>
            <a:pPr algn="l" defTabSz="457200">
              <a:defRPr sz="24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endParaRPr/>
          </a:p>
          <a:p>
            <a:pPr algn="l" defTabSz="457200">
              <a:defRPr sz="24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* Making it easier to get books that are related to education for students with half the price or less.</a:t>
            </a:r>
          </a:p>
        </p:txBody>
      </p:sp>
      <p:pic>
        <p:nvPicPr>
          <p:cNvPr id="134" name="Screen Shot 2018-12-11 at 20.58.52.png" descr="Screen Shot 2018-12-11 at 20.58.5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0753" y="7070425"/>
            <a:ext cx="3092968" cy="4815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Screen Shot 2018-12-11 at 14.38.34.png" descr="Screen Shot 2018-12-11 at 14.38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11716" y="2350866"/>
            <a:ext cx="3138085" cy="6154391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Details Page"/>
          <p:cNvSpPr/>
          <p:nvPr/>
        </p:nvSpPr>
        <p:spPr>
          <a:xfrm>
            <a:off x="5366817" y="1358900"/>
            <a:ext cx="2427883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u="sng"/>
            </a:lvl1pPr>
          </a:lstStyle>
          <a:p>
            <a:r>
              <a:t>Details Page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Screen Shot 2018-12-11 at 14.38.34.png" descr="Screen Shot 2018-12-11 at 14.38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2948" y="2638979"/>
            <a:ext cx="2490950" cy="4885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Rectangle" descr="Rectangl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0804" y="5270898"/>
            <a:ext cx="895239" cy="4105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Screen Shot 2018-12-11 at 14.39.39.png" descr="Screen Shot 2018-12-11 at 14.39.3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36760" y="2704194"/>
            <a:ext cx="2543444" cy="47548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Rectangle" descr="Rectangl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28329" y="3911998"/>
            <a:ext cx="1960306" cy="2233863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Arrow"/>
          <p:cNvSpPr/>
          <p:nvPr/>
        </p:nvSpPr>
        <p:spPr>
          <a:xfrm>
            <a:off x="2425700" y="5321551"/>
            <a:ext cx="1592263" cy="309266"/>
          </a:xfrm>
          <a:prstGeom prst="rightArrow">
            <a:avLst>
              <a:gd name="adj1" fmla="val 33062"/>
              <a:gd name="adj2" fmla="val 96439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800" b="1">
                <a:solidFill>
                  <a:srgbClr val="F5F8EB"/>
                </a:solidFill>
              </a:defRPr>
            </a:pPr>
            <a:endParaRPr/>
          </a:p>
        </p:txBody>
      </p:sp>
      <p:pic>
        <p:nvPicPr>
          <p:cNvPr id="198" name="Screen Shot 2018-12-11 at 14.54.49.png" descr="Screen Shot 2018-12-11 at 14.54.49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267450" y="4069381"/>
            <a:ext cx="5994402" cy="4713637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Details Page"/>
          <p:cNvSpPr/>
          <p:nvPr/>
        </p:nvSpPr>
        <p:spPr>
          <a:xfrm>
            <a:off x="3594539" y="970582"/>
            <a:ext cx="242788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u="sng"/>
            </a:lvl1pPr>
          </a:lstStyle>
          <a:p>
            <a:r>
              <a:t>Details Page</a:t>
            </a:r>
          </a:p>
        </p:txBody>
      </p:sp>
      <p:pic>
        <p:nvPicPr>
          <p:cNvPr id="200" name="Screen Shot 2018-12-11 at 15.05.49.png" descr="Screen Shot 2018-12-11 at 15.05.49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267450" y="2202482"/>
            <a:ext cx="5994400" cy="121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Screen Shot 2018-12-11 at 15.02.51.png" descr="Screen Shot 2018-12-11 at 15.02.51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108336" y="3066082"/>
            <a:ext cx="4000502" cy="8763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Screen Shot 2018-12-11 at 14.38.34.png" descr="Screen Shot 2018-12-11 at 14.38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708" y="2617566"/>
            <a:ext cx="2524109" cy="49502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Screen Shot 2018-12-11 at 14.39.13.png" descr="Screen Shot 2018-12-11 at 14.39.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13397" y="2696298"/>
            <a:ext cx="2524109" cy="4792804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Arrow"/>
          <p:cNvSpPr/>
          <p:nvPr/>
        </p:nvSpPr>
        <p:spPr>
          <a:xfrm>
            <a:off x="2796158" y="5900765"/>
            <a:ext cx="1135709" cy="309267"/>
          </a:xfrm>
          <a:prstGeom prst="rightArrow">
            <a:avLst>
              <a:gd name="adj1" fmla="val 33062"/>
              <a:gd name="adj2" fmla="val 96439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800" b="1">
                <a:solidFill>
                  <a:srgbClr val="F5F8EB"/>
                </a:solidFill>
              </a:defRPr>
            </a:pPr>
            <a:endParaRPr/>
          </a:p>
        </p:txBody>
      </p:sp>
      <p:sp>
        <p:nvSpPr>
          <p:cNvPr id="206" name="Arrow"/>
          <p:cNvSpPr/>
          <p:nvPr/>
        </p:nvSpPr>
        <p:spPr>
          <a:xfrm>
            <a:off x="2895525" y="3602065"/>
            <a:ext cx="2331146" cy="309267"/>
          </a:xfrm>
          <a:prstGeom prst="rightArrow">
            <a:avLst>
              <a:gd name="adj1" fmla="val 33062"/>
              <a:gd name="adj2" fmla="val 96439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800" b="1">
                <a:solidFill>
                  <a:srgbClr val="CECECA"/>
                </a:solidFill>
              </a:defRPr>
            </a:pPr>
            <a:endParaRPr/>
          </a:p>
        </p:txBody>
      </p:sp>
      <p:pic>
        <p:nvPicPr>
          <p:cNvPr id="207" name="Oval" descr="Oval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120258" y="3451028"/>
            <a:ext cx="564904" cy="5024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Rectangle" descr="Rectangl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774058" y="5532216"/>
            <a:ext cx="1895874" cy="830661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Details Page"/>
          <p:cNvSpPr/>
          <p:nvPr/>
        </p:nvSpPr>
        <p:spPr>
          <a:xfrm>
            <a:off x="5366817" y="1358900"/>
            <a:ext cx="2427883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u="sng"/>
            </a:lvl1pPr>
          </a:lstStyle>
          <a:p>
            <a:r>
              <a:t>Details Page</a:t>
            </a:r>
          </a:p>
        </p:txBody>
      </p:sp>
      <p:pic>
        <p:nvPicPr>
          <p:cNvPr id="210" name="Screen Shot 2018-12-11 at 14.45.48.png" descr="Screen Shot 2018-12-11 at 14.45.48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107086" y="2788555"/>
            <a:ext cx="6178006" cy="37124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Rectangle" descr="Rectangl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927039" y="4787701"/>
            <a:ext cx="3022039" cy="10064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Rectangle" descr="Rectangl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976292" y="3708400"/>
            <a:ext cx="5152084" cy="830660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Arrow"/>
          <p:cNvSpPr/>
          <p:nvPr/>
        </p:nvSpPr>
        <p:spPr>
          <a:xfrm>
            <a:off x="5625877" y="5410603"/>
            <a:ext cx="1402955" cy="309266"/>
          </a:xfrm>
          <a:prstGeom prst="rightArrow">
            <a:avLst>
              <a:gd name="adj1" fmla="val 26421"/>
              <a:gd name="adj2" fmla="val 93150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800" b="1">
                <a:solidFill>
                  <a:srgbClr val="CECECA"/>
                </a:solidFill>
              </a:defRPr>
            </a:pPr>
            <a:endParaRPr/>
          </a:p>
        </p:txBody>
      </p:sp>
      <p:sp>
        <p:nvSpPr>
          <p:cNvPr id="214" name="Arrow"/>
          <p:cNvSpPr/>
          <p:nvPr/>
        </p:nvSpPr>
        <p:spPr>
          <a:xfrm>
            <a:off x="5625877" y="3644208"/>
            <a:ext cx="1402955" cy="309267"/>
          </a:xfrm>
          <a:prstGeom prst="rightArrow">
            <a:avLst>
              <a:gd name="adj1" fmla="val 26421"/>
              <a:gd name="adj2" fmla="val 93150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800" b="1">
                <a:solidFill>
                  <a:srgbClr val="CECECA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creen Shot 2018-12-11 at 16.57.22.png" descr="Screen Shot 2018-12-11 at 16.57.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5950" y="2362199"/>
            <a:ext cx="3402428" cy="6327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Screen Shot 2018-12-11 at 16.57.28.png" descr="Screen Shot 2018-12-11 at 16.57.2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97799" y="2362199"/>
            <a:ext cx="3380034" cy="6327502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Log In Page"/>
          <p:cNvSpPr/>
          <p:nvPr/>
        </p:nvSpPr>
        <p:spPr>
          <a:xfrm>
            <a:off x="2282337" y="1219200"/>
            <a:ext cx="2304852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u="sng"/>
            </a:lvl1pPr>
          </a:lstStyle>
          <a:p>
            <a:r>
              <a:t>Log In Page</a:t>
            </a:r>
          </a:p>
        </p:txBody>
      </p:sp>
      <p:sp>
        <p:nvSpPr>
          <p:cNvPr id="139" name="Sign Up Page"/>
          <p:cNvSpPr/>
          <p:nvPr/>
        </p:nvSpPr>
        <p:spPr>
          <a:xfrm>
            <a:off x="7783015" y="1219200"/>
            <a:ext cx="2620368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u="sng"/>
            </a:lvl1pPr>
          </a:lstStyle>
          <a:p>
            <a:r>
              <a:t>Sign Up Page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Firebase Database"/>
          <p:cNvSpPr/>
          <p:nvPr/>
        </p:nvSpPr>
        <p:spPr>
          <a:xfrm>
            <a:off x="4253413" y="1190645"/>
            <a:ext cx="3590529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u="sng"/>
            </a:lvl1pPr>
          </a:lstStyle>
          <a:p>
            <a:r>
              <a:t>Firebase Database </a:t>
            </a:r>
          </a:p>
        </p:txBody>
      </p:sp>
      <p:pic>
        <p:nvPicPr>
          <p:cNvPr id="14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28781" y="709338"/>
            <a:ext cx="4297166" cy="4260438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TextBox 4"/>
          <p:cNvSpPr/>
          <p:nvPr/>
        </p:nvSpPr>
        <p:spPr>
          <a:xfrm>
            <a:off x="612739" y="2644568"/>
            <a:ext cx="8750520" cy="194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42900" indent="-342900" algn="l">
              <a:buSzPct val="100000"/>
              <a:buChar char="❖"/>
              <a:defRPr sz="24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	Firebase has created a beta version recently which is a cloud database system that has more security and privacy since you can limit the people who can view the database.</a:t>
            </a:r>
          </a:p>
          <a:p>
            <a:pPr marL="342900" indent="-342900" algn="l">
              <a:buSzPct val="100000"/>
              <a:buChar char="❖"/>
              <a:defRPr sz="24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endParaRPr/>
          </a:p>
          <a:p>
            <a:pPr marL="342900" indent="-342900" algn="l">
              <a:buSzPct val="100000"/>
              <a:buChar char="❖"/>
              <a:defRPr sz="2400" b="1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	In our app it’s limited to myself Nouf yahya and Afra hamad.</a:t>
            </a:r>
          </a:p>
        </p:txBody>
      </p:sp>
      <p:pic>
        <p:nvPicPr>
          <p:cNvPr id="144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6390" y="5406591"/>
            <a:ext cx="9572019" cy="31690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Firebase Database"/>
          <p:cNvSpPr/>
          <p:nvPr/>
        </p:nvSpPr>
        <p:spPr>
          <a:xfrm>
            <a:off x="4237235" y="850900"/>
            <a:ext cx="3590529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u="sng"/>
            </a:lvl1pPr>
          </a:lstStyle>
          <a:p>
            <a:r>
              <a:t>Firebase Database </a:t>
            </a:r>
          </a:p>
        </p:txBody>
      </p:sp>
      <p:pic>
        <p:nvPicPr>
          <p:cNvPr id="147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rcRect l="2245" r="24301"/>
          <a:stretch>
            <a:fillRect/>
          </a:stretch>
        </p:blipFill>
        <p:spPr>
          <a:xfrm>
            <a:off x="4730631" y="5635880"/>
            <a:ext cx="6598354" cy="2455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9738" y="2210816"/>
            <a:ext cx="7836095" cy="2700148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Rectangle 3"/>
          <p:cNvSpPr/>
          <p:nvPr/>
        </p:nvSpPr>
        <p:spPr>
          <a:xfrm>
            <a:off x="9204231" y="3030156"/>
            <a:ext cx="2561368" cy="993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400">
                <a:effectLst>
                  <a:outerShdw blurRad="38100" dist="19050" dir="2700000" rotWithShape="0">
                    <a:srgbClr val="546056">
                      <a:alpha val="40000"/>
                    </a:srgbClr>
                  </a:outerShdw>
                </a:effectLst>
              </a:defRPr>
            </a:lvl1pPr>
          </a:lstStyle>
          <a:p>
            <a:r>
              <a:t>Sign Up</a:t>
            </a:r>
          </a:p>
        </p:txBody>
      </p:sp>
      <p:sp>
        <p:nvSpPr>
          <p:cNvPr id="150" name="Rectangle 5"/>
          <p:cNvSpPr/>
          <p:nvPr/>
        </p:nvSpPr>
        <p:spPr>
          <a:xfrm>
            <a:off x="2104782" y="6547977"/>
            <a:ext cx="2245926" cy="993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5400">
                <a:effectLst>
                  <a:outerShdw blurRad="38100" dist="19050" dir="2700000" rotWithShape="0">
                    <a:srgbClr val="546056">
                      <a:alpha val="40000"/>
                    </a:srgbClr>
                  </a:outerShdw>
                </a:effectLst>
              </a:defRPr>
            </a:lvl1pPr>
          </a:lstStyle>
          <a:p>
            <a:r>
              <a:t>Sign In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creen Shot 2018-12-11 at 14.22.01.png" descr="Screen Shot 2018-12-11 at 14.22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3250" y="520700"/>
            <a:ext cx="4229100" cy="8712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Screen Shot 2018-12-11 at 14.23.51.png" descr="Screen Shot 2018-12-11 at 14.23.5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13598" y="6642099"/>
            <a:ext cx="2465237" cy="136260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54" name="Arrow"/>
          <p:cNvSpPr/>
          <p:nvPr/>
        </p:nvSpPr>
        <p:spPr>
          <a:xfrm>
            <a:off x="3416300" y="6985248"/>
            <a:ext cx="1987948" cy="284759"/>
          </a:xfrm>
          <a:prstGeom prst="rightArrow">
            <a:avLst>
              <a:gd name="adj1" fmla="val 33062"/>
              <a:gd name="adj2" fmla="val 104739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800" b="1">
                <a:solidFill>
                  <a:srgbClr val="F5F8EB"/>
                </a:solidFill>
              </a:defRPr>
            </a:pPr>
            <a:endParaRPr/>
          </a:p>
        </p:txBody>
      </p:sp>
      <p:sp>
        <p:nvSpPr>
          <p:cNvPr id="155" name="Account Details Page"/>
          <p:cNvSpPr/>
          <p:nvPr/>
        </p:nvSpPr>
        <p:spPr>
          <a:xfrm>
            <a:off x="6337200" y="609600"/>
            <a:ext cx="4064199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u="sng"/>
            </a:lvl1pPr>
          </a:lstStyle>
          <a:p>
            <a:r>
              <a:t>Account Details Page</a:t>
            </a:r>
          </a:p>
        </p:txBody>
      </p:sp>
      <p:sp>
        <p:nvSpPr>
          <p:cNvPr id="156" name="Arrow"/>
          <p:cNvSpPr/>
          <p:nvPr/>
        </p:nvSpPr>
        <p:spPr>
          <a:xfrm>
            <a:off x="3416300" y="4889748"/>
            <a:ext cx="1987948" cy="284759"/>
          </a:xfrm>
          <a:prstGeom prst="rightArrow">
            <a:avLst>
              <a:gd name="adj1" fmla="val 33062"/>
              <a:gd name="adj2" fmla="val 104739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800" b="1">
                <a:solidFill>
                  <a:srgbClr val="F5F8EB"/>
                </a:solidFill>
              </a:defRPr>
            </a:pPr>
            <a:endParaRPr/>
          </a:p>
        </p:txBody>
      </p:sp>
      <p:pic>
        <p:nvPicPr>
          <p:cNvPr id="157" name="Screen Shot 2018-12-11 at 14.27.29.png" descr="Screen Shot 2018-12-11 at 14.27.2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13598" y="3899372"/>
            <a:ext cx="1831505" cy="226551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58" name="Screen Shot 2018-12-11 at 14.27.03.png" descr="Screen Shot 2018-12-11 at 14.27.0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001000" y="6585008"/>
            <a:ext cx="3211262" cy="14767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Screen Shot 2018-12-11 at 14.30.15.png" descr="Screen Shot 2018-12-11 at 14.30.15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207249" y="4415552"/>
            <a:ext cx="5481668" cy="1233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Screen Shot 2018-12-11 at 20.58.52.png" descr="Screen Shot 2018-12-11 at 20.58.52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23019" y="7264566"/>
            <a:ext cx="3989562" cy="6211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Screen Shot 2018-12-11 at 16.23.53.png" descr="Screen Shot 2018-12-11 at 16.23.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2250" y="1683543"/>
            <a:ext cx="3252574" cy="6386514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Book ListView"/>
          <p:cNvSpPr/>
          <p:nvPr/>
        </p:nvSpPr>
        <p:spPr>
          <a:xfrm>
            <a:off x="1843030" y="856282"/>
            <a:ext cx="285750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u="sng"/>
            </a:lvl1pPr>
          </a:lstStyle>
          <a:p>
            <a:r>
              <a:t>Book ListView</a:t>
            </a:r>
          </a:p>
        </p:txBody>
      </p:sp>
      <p:pic>
        <p:nvPicPr>
          <p:cNvPr id="164" name="Screen Shot 2018-12-11 at 16.49.32.png" descr="Screen Shot 2018-12-11 at 16.49.3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94700" y="1848004"/>
            <a:ext cx="3397392" cy="6286192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My Book page"/>
          <p:cNvSpPr/>
          <p:nvPr/>
        </p:nvSpPr>
        <p:spPr>
          <a:xfrm>
            <a:off x="8512912" y="1008682"/>
            <a:ext cx="2801938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u="sng"/>
            </a:lvl1pPr>
          </a:lstStyle>
          <a:p>
            <a:r>
              <a:t>My Book page</a:t>
            </a:r>
          </a:p>
        </p:txBody>
      </p:sp>
      <p:pic>
        <p:nvPicPr>
          <p:cNvPr id="166" name="Screen Shot 2018-12-11 at 20.58.52.png" descr="Screen Shot 2018-12-11 at 20.58.5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72053" y="6746858"/>
            <a:ext cx="3092968" cy="4815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Screen Shot 2018-12-11 at 20.58.52.png" descr="Screen Shot 2018-12-11 at 20.58.5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46912" y="6973355"/>
            <a:ext cx="3092968" cy="4815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creen Shot 2018-12-11 at 16.23.53.png" descr="Screen Shot 2018-12-11 at 16.23.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6450" y="1397000"/>
            <a:ext cx="3252574" cy="63865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Rectangle" descr="Rectangl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7650" y="6292405"/>
            <a:ext cx="3510172" cy="780556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Bottom Navigation"/>
          <p:cNvSpPr/>
          <p:nvPr/>
        </p:nvSpPr>
        <p:spPr>
          <a:xfrm>
            <a:off x="5130643" y="932482"/>
            <a:ext cx="3648275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u="sng"/>
            </a:lvl1pPr>
          </a:lstStyle>
          <a:p>
            <a:r>
              <a:t>Bottom Navigation</a:t>
            </a:r>
          </a:p>
        </p:txBody>
      </p:sp>
      <p:pic>
        <p:nvPicPr>
          <p:cNvPr id="174" name="Screen Shot 2018-12-11 at 20.58.52.png" descr="Screen Shot 2018-12-11 at 20.58.5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6253" y="6441913"/>
            <a:ext cx="3092968" cy="4815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F12D617-15C9-8743-AB29-462129E38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625" y="3307403"/>
            <a:ext cx="8175223" cy="3765557"/>
          </a:xfrm>
          <a:prstGeom prst="rect">
            <a:avLst/>
          </a:prstGeom>
        </p:spPr>
      </p:pic>
      <p:sp>
        <p:nvSpPr>
          <p:cNvPr id="172" name="Arrow"/>
          <p:cNvSpPr/>
          <p:nvPr/>
        </p:nvSpPr>
        <p:spPr>
          <a:xfrm>
            <a:off x="4165600" y="6388351"/>
            <a:ext cx="1592263" cy="309266"/>
          </a:xfrm>
          <a:prstGeom prst="rightArrow">
            <a:avLst>
              <a:gd name="adj1" fmla="val 33062"/>
              <a:gd name="adj2" fmla="val 96439"/>
            </a:avLst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800" b="1">
                <a:solidFill>
                  <a:srgbClr val="F5F8EB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creen Shot 2018-12-11 at 16.24.14.png" descr="Screen Shot 2018-12-11 at 16.24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" y="1855383"/>
            <a:ext cx="3135434" cy="604283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Search Field"/>
          <p:cNvSpPr/>
          <p:nvPr/>
        </p:nvSpPr>
        <p:spPr>
          <a:xfrm>
            <a:off x="5752050" y="932482"/>
            <a:ext cx="240546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u="sng"/>
            </a:lvl1pPr>
          </a:lstStyle>
          <a:p>
            <a:r>
              <a:t>Search Field</a:t>
            </a:r>
          </a:p>
        </p:txBody>
      </p:sp>
      <p:pic>
        <p:nvPicPr>
          <p:cNvPr id="178" name="Rectangle" descr="Rectangl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9529" y="2734867"/>
            <a:ext cx="2895576" cy="1645694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Arrow"/>
          <p:cNvSpPr/>
          <p:nvPr/>
        </p:nvSpPr>
        <p:spPr>
          <a:xfrm>
            <a:off x="3568700" y="3949951"/>
            <a:ext cx="1592263" cy="309266"/>
          </a:xfrm>
          <a:prstGeom prst="rightArrow">
            <a:avLst>
              <a:gd name="adj1" fmla="val 33062"/>
              <a:gd name="adj2" fmla="val 96439"/>
            </a:avLst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800" b="1">
                <a:solidFill>
                  <a:srgbClr val="F5F8EB"/>
                </a:solidFill>
              </a:defRPr>
            </a:pPr>
            <a:endParaRPr/>
          </a:p>
        </p:txBody>
      </p:sp>
      <p:pic>
        <p:nvPicPr>
          <p:cNvPr id="180" name="Screen Shot 2018-12-11 at 16.34.54.png" descr="Screen Shot 2018-12-11 at 16.34.5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75250" y="2637732"/>
            <a:ext cx="6769100" cy="29337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Screen Shot 2018-12-11 at 20.58.52.png" descr="Screen Shot 2018-12-11 at 20.58.5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93288" y="4498064"/>
            <a:ext cx="2968057" cy="4620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creen Shot 2018-12-11 at 16.24.14.png" descr="Screen Shot 2018-12-11 at 16.24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" y="1855383"/>
            <a:ext cx="3135434" cy="6042834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Search Field"/>
          <p:cNvSpPr/>
          <p:nvPr/>
        </p:nvSpPr>
        <p:spPr>
          <a:xfrm>
            <a:off x="5752050" y="932482"/>
            <a:ext cx="2405461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u="sng"/>
            </a:lvl1pPr>
          </a:lstStyle>
          <a:p>
            <a:r>
              <a:t>Search Field</a:t>
            </a:r>
          </a:p>
        </p:txBody>
      </p:sp>
      <p:pic>
        <p:nvPicPr>
          <p:cNvPr id="185" name="Rectangle" descr="Rectangl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9529" y="2734867"/>
            <a:ext cx="2895576" cy="1645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Screen Shot 2018-12-11 at 16.35.16.png" descr="Screen Shot 2018-12-11 at 16.35.1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87800" y="1956774"/>
            <a:ext cx="8881823" cy="5601851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Arrow"/>
          <p:cNvSpPr/>
          <p:nvPr/>
        </p:nvSpPr>
        <p:spPr>
          <a:xfrm>
            <a:off x="3581400" y="3988051"/>
            <a:ext cx="1247031" cy="297906"/>
          </a:xfrm>
          <a:prstGeom prst="rightArrow">
            <a:avLst>
              <a:gd name="adj1" fmla="val 33062"/>
              <a:gd name="adj2" fmla="val 96439"/>
            </a:avLst>
          </a:prstGeom>
          <a:blipFill>
            <a:blip r:embed="rId5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800" b="1">
                <a:solidFill>
                  <a:srgbClr val="F5F8EB"/>
                </a:solidFill>
              </a:defRPr>
            </a:pPr>
            <a:endParaRPr/>
          </a:p>
        </p:txBody>
      </p:sp>
      <p:pic>
        <p:nvPicPr>
          <p:cNvPr id="188" name="Screen Shot 2018-12-11 at 20.58.52.png" descr="Screen Shot 2018-12-11 at 20.58.5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93288" y="4498064"/>
            <a:ext cx="2968057" cy="4620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BrushedCanvas">
  <a:themeElements>
    <a:clrScheme name="BrushedCanvas">
      <a:dk1>
        <a:srgbClr val="546056"/>
      </a:dk1>
      <a:lt1>
        <a:srgbClr val="600C52"/>
      </a:lt1>
      <a:dk2>
        <a:srgbClr val="A7A7A7"/>
      </a:dk2>
      <a:lt2>
        <a:srgbClr val="535353"/>
      </a:lt2>
      <a:accent1>
        <a:srgbClr val="648FC7"/>
      </a:accent1>
      <a:accent2>
        <a:srgbClr val="77B06D"/>
      </a:accent2>
      <a:accent3>
        <a:srgbClr val="E0BC59"/>
      </a:accent3>
      <a:accent4>
        <a:srgbClr val="EB925B"/>
      </a:accent4>
      <a:accent5>
        <a:srgbClr val="C56667"/>
      </a:accent5>
      <a:accent6>
        <a:srgbClr val="927AB0"/>
      </a:accent6>
      <a:hlink>
        <a:srgbClr val="0000FF"/>
      </a:hlink>
      <a:folHlink>
        <a:srgbClr val="FF00FF"/>
      </a:folHlink>
    </a:clrScheme>
    <a:fontScheme name="BrushedCanvas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BrushedCanva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00C52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546056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546056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rushedCanvas">
  <a:themeElements>
    <a:clrScheme name="BrushedCanva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48FC7"/>
      </a:accent1>
      <a:accent2>
        <a:srgbClr val="77B06D"/>
      </a:accent2>
      <a:accent3>
        <a:srgbClr val="E0BC59"/>
      </a:accent3>
      <a:accent4>
        <a:srgbClr val="EB925B"/>
      </a:accent4>
      <a:accent5>
        <a:srgbClr val="C56667"/>
      </a:accent5>
      <a:accent6>
        <a:srgbClr val="927AB0"/>
      </a:accent6>
      <a:hlink>
        <a:srgbClr val="0000FF"/>
      </a:hlink>
      <a:folHlink>
        <a:srgbClr val="FF00FF"/>
      </a:folHlink>
    </a:clrScheme>
    <a:fontScheme name="BrushedCanvas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BrushedCanva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00C52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546056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546056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</Words>
  <Application>Microsoft Macintosh PowerPoint</Application>
  <PresentationFormat>Custom</PresentationFormat>
  <Paragraphs>30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Helvetica Neue</vt:lpstr>
      <vt:lpstr>Hoefler Text</vt:lpstr>
      <vt:lpstr>Palatino</vt:lpstr>
      <vt:lpstr>Times</vt:lpstr>
      <vt:lpstr>BrushedCanvas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Noof Yahya Al-Shaikh Saeed Ba Fadhl</cp:lastModifiedBy>
  <cp:revision>1</cp:revision>
  <dcterms:modified xsi:type="dcterms:W3CDTF">2018-12-11T18:25:03Z</dcterms:modified>
</cp:coreProperties>
</file>